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meister-nrw.de/index.html" TargetMode="External"/><Relationship Id="rId3" Type="http://schemas.openxmlformats.org/officeDocument/2006/relationships/hyperlink" Target="https://spaces.holzmeister-nrw.de/paket-e887ba2919ee4a0dad91dd2287f4223c/holzbau-in-nrw-wann-lohnt-sich-die-bauweise-und-was-muss-beachtet-werd-013a23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anfragen: So beschreiben Sie Ihr Vorhaben vollständig</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Holzbau in NRW: Wann lohnt sich die Bauweise und was muss beachtet werden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